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en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en </a:t>
            </a:r>
            <a:r>
              <a:rPr lang="en-US" baseline="0" dirty="0" err="1" smtClean="0"/>
              <a:t>timme</a:t>
            </a:r>
            <a:r>
              <a:rPr lang="en-US" baseline="0" dirty="0" smtClean="0"/>
              <a:t>. </a:t>
            </a:r>
          </a:p>
          <a:p>
            <a:endParaRPr lang="en-US" baseline="0" dirty="0" smtClean="0"/>
          </a:p>
          <a:p>
            <a:r>
              <a:rPr lang="en-US" baseline="0" dirty="0" err="1" smtClean="0"/>
              <a:t>Då</a:t>
            </a:r>
            <a:r>
              <a:rPr lang="en-US" baseline="0" dirty="0" smtClean="0"/>
              <a:t> </a:t>
            </a:r>
            <a:r>
              <a:rPr lang="en-US" baseline="0" dirty="0" err="1" smtClean="0"/>
              <a:t>får</a:t>
            </a:r>
            <a:r>
              <a:rPr lang="en-US" baseline="0" dirty="0" smtClean="0"/>
              <a:t> vi med en replica en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endParaRPr lang="en-US" baseline="0" dirty="0" smtClean="0"/>
          </a:p>
          <a:p>
            <a:endParaRPr lang="en-US" baseline="0" dirty="0" smtClean="0"/>
          </a:p>
          <a:p>
            <a:r>
              <a:rPr lang="en-US" baseline="0" dirty="0" smtClean="0"/>
              <a:t>Med </a:t>
            </a:r>
            <a:r>
              <a:rPr lang="en-US" baseline="0" dirty="0" err="1" smtClean="0"/>
              <a:t>tex</a:t>
            </a:r>
            <a:r>
              <a:rPr lang="en-US" baseline="0" dirty="0" smtClean="0"/>
              <a:t>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alltså</a:t>
            </a:r>
            <a:r>
              <a:rPr lang="en-US" baseline="0" dirty="0" smtClean="0"/>
              <a:t> </a:t>
            </a:r>
            <a:r>
              <a:rPr lang="en-US" baseline="0" dirty="0" err="1" smtClean="0"/>
              <a:t>väldigt</a:t>
            </a:r>
            <a:r>
              <a:rPr lang="en-US" baseline="0" dirty="0" smtClean="0"/>
              <a:t> </a:t>
            </a:r>
            <a:r>
              <a:rPr lang="en-US" baseline="0" dirty="0" err="1" smtClean="0"/>
              <a:t>liten</a:t>
            </a:r>
            <a:r>
              <a:rPr lang="en-US" baseline="0" dirty="0" smtClean="0"/>
              <a:t> risk </a:t>
            </a:r>
            <a:r>
              <a:rPr lang="en-US" baseline="0" dirty="0" err="1" smtClean="0"/>
              <a:t>att</a:t>
            </a:r>
            <a:r>
              <a:rPr lang="en-US" baseline="0" dirty="0" smtClean="0"/>
              <a:t> </a:t>
            </a:r>
            <a:r>
              <a:rPr lang="en-US" baseline="0" dirty="0" err="1" smtClean="0"/>
              <a:t>båda</a:t>
            </a:r>
            <a:r>
              <a:rPr lang="en-US" baseline="0" dirty="0" smtClean="0"/>
              <a:t> </a:t>
            </a:r>
            <a:r>
              <a:rPr lang="en-US" baseline="0" dirty="0" err="1" smtClean="0"/>
              <a:t>dör</a:t>
            </a:r>
            <a:r>
              <a:rPr lang="en-US" baseline="0" dirty="0" smtClean="0"/>
              <a:t> </a:t>
            </a:r>
            <a:r>
              <a:rPr lang="en-US" baseline="0" dirty="0" err="1" smtClean="0"/>
              <a:t>innan</a:t>
            </a:r>
            <a:r>
              <a:rPr lang="en-US" baseline="0" dirty="0" smtClean="0"/>
              <a:t> vi </a:t>
            </a:r>
            <a:r>
              <a:rPr lang="en-US" baseline="0" dirty="0" err="1" smtClean="0"/>
              <a:t>hunnit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en </a:t>
            </a:r>
            <a:r>
              <a:rPr lang="en-US" baseline="0" dirty="0" err="1" smtClean="0"/>
              <a:t>ny</a:t>
            </a:r>
            <a:r>
              <a:rPr lang="en-US" baseline="0" dirty="0" smtClean="0"/>
              <a:t> </a:t>
            </a:r>
            <a:r>
              <a:rPr lang="en-US" baseline="0" dirty="0" err="1" smtClean="0"/>
              <a:t>aktor</a:t>
            </a:r>
            <a:r>
              <a:rPr lang="en-US" baseline="0" dirty="0" smtClean="0"/>
              <a:t>.</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Om vi skippar antagandet att noder producerar deterministiska resultat, så kan vår modell byggas ut och använda en </a:t>
            </a:r>
            <a:r>
              <a:rPr lang="sv-SE" baseline="0" dirty="0" err="1" smtClean="0"/>
              <a:t>konsensusalrogitm</a:t>
            </a:r>
            <a:r>
              <a:rPr lang="sv-SE" baseline="0" dirty="0" smtClean="0"/>
              <a:t> </a:t>
            </a:r>
            <a:r>
              <a:rPr lang="sv-SE" baseline="0" dirty="0" smtClean="0"/>
              <a:t>för </a:t>
            </a:r>
            <a:r>
              <a:rPr lang="sv-SE" baseline="0" dirty="0" smtClean="0"/>
              <a:t>att upptäcka </a:t>
            </a:r>
            <a:r>
              <a:rPr lang="sv-SE" baseline="0" dirty="0" smtClean="0"/>
              <a:t>när fel resultat produceras.</a:t>
            </a:r>
            <a:endParaRPr lang="sv-SE" baseline="0" dirty="0" smtClean="0"/>
          </a:p>
          <a:p>
            <a:pPr marL="0" indent="0">
              <a:buFontTx/>
              <a:buNone/>
            </a:pPr>
            <a:endParaRPr lang="sv-SE" baseline="0" dirty="0" smtClean="0"/>
          </a:p>
          <a:p>
            <a:pPr marL="0" indent="0">
              <a:buFontTx/>
              <a:buNone/>
            </a:pPr>
            <a:r>
              <a:rPr lang="sv-SE" baseline="0" dirty="0" smtClean="0"/>
              <a:t>Schemaläggningen kan utökas genom att inkludera </a:t>
            </a:r>
            <a:r>
              <a:rPr lang="sv-SE" baseline="0" dirty="0" err="1" smtClean="0"/>
              <a:t>load-balancing</a:t>
            </a:r>
            <a:r>
              <a:rPr lang="sv-SE" baseline="0" dirty="0" smtClean="0"/>
              <a:t> och ta hänsyn till noders </a:t>
            </a:r>
            <a:r>
              <a:rPr lang="sv-SE" baseline="0" dirty="0" smtClean="0"/>
              <a:t>last och kapacitet.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Discussion - replication </a:t>
            </a:r>
            <a:r>
              <a:rPr lang="en-US" dirty="0" smtClean="0"/>
              <a:t>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3400</TotalTime>
  <Words>8129</Words>
  <Application>Microsoft Macintosh PowerPoint</Application>
  <PresentationFormat>Widescreen</PresentationFormat>
  <Paragraphs>879</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Discussion - replication time</vt:lpstr>
      <vt:lpstr>Discussion - 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237</cp:revision>
  <dcterms:created xsi:type="dcterms:W3CDTF">2016-04-26T11:03:39Z</dcterms:created>
  <dcterms:modified xsi:type="dcterms:W3CDTF">2016-05-09T10:17:14Z</dcterms:modified>
</cp:coreProperties>
</file>